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27275A-5004-4488-BB2B-8541C3EB84DB}" v="6" dt="2018-08-08T09:05:58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38"/>
    <p:restoredTop sz="94647"/>
  </p:normalViewPr>
  <p:slideViewPr>
    <p:cSldViewPr snapToGrid="0" snapToObjects="1">
      <p:cViewPr varScale="1">
        <p:scale>
          <a:sx n="131" d="100"/>
          <a:sy n="131" d="100"/>
        </p:scale>
        <p:origin x="12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106F-A246-2E48-9544-E8146AB80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29C53-2CA9-764A-93AB-ECAD546B0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C782C-8745-7347-B6AC-4D877228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FD0D-118D-4441-A91C-1B836A28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8388-0632-6942-96AC-2D619404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59CC8-54DA-0A42-9DA3-C9E7FB11F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DD596-2259-614F-A986-3F25CF600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5B1C8-F927-B147-8326-E3862924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B53A9-157A-9941-B952-607DAB5F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697C-66DE-734A-9CA9-579BCEA1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FAABD5-DA08-A547-B641-D0E088917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8267B-68DB-BD49-A9B4-434AE7BB2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2D5EC-A445-FF43-82E6-1E7554A5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6C67B-5186-6A4F-8CC0-6CBFEB11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F1686-2B7E-F34D-B970-CC7FA2D3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FEA2F-4473-0948-AB43-EBE335118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8B151-747D-604F-903D-9A920F31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7E0C-8A67-AE45-9E33-B90E65F8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27D1-B1FA-884E-BB86-6AA912AD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0875C-8A74-6B43-8AF6-63659F8E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2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73F97-6513-314A-BEB3-8AC3A43C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1008-6364-A640-BA0B-D8775884B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AB27E-7D19-9148-AFBE-D10DF7C1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7AB2F-DBDD-3343-AB56-539EF251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2543B-D933-004D-99FF-224DE8B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9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E5657-C487-1D4B-9C65-4DD0F323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F2E6E-20E6-9043-A03F-A481416CA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B42E3-D2BE-6F4D-92FC-1494FD65C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5245B-18BD-FF4F-92B6-242006FB8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81255-874F-754B-A47E-861DA0CD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19D76-7CF9-AC46-8DF1-89FFCD7B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2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E17C-5F89-8D43-BA72-7627FFCB1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9009-5908-0446-A2D3-27CA7612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4F87B-6AD1-4F41-B65A-1712AF5C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BD845-9E91-C744-AC94-1F3B0763A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476AE-7625-BD41-9CA9-51364370D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E53358-AC69-5B4B-A141-FBCF7AC8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FCEA71-D074-9149-9053-65C6E547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57ED6-3E53-184B-96E1-A81C0B36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7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7104-1EED-AC46-9BFE-74C4C8973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A8C08-9E8C-6741-A2F0-5FAB6AE5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D7E1B8-2D7B-4548-B1EC-8C766C92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0B748-F1C5-8749-8C42-DAC929DFF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E7249-F53D-4B4D-A448-22699C3D2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82F3B-F381-C642-956B-8B897A4E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99A17-3A94-2D4B-863A-D140FD43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4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8CEF-1C51-8C45-A4DD-823EF2ED1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374CA-1122-FA4B-B960-C80ADBD8C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A1D2F-31D9-944B-9E05-A6DF632D8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8C1F2-E75A-7847-BE97-4BAFD26A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9FF9-DBBA-CD42-95A8-C1446B01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8F56-7D9A-9D48-8FD1-C96B13CC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87D9-2240-8D42-BF6D-3237D5EF1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3825A-5AFC-8A42-93C4-F00E40A0F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956E5-5DA8-AB49-9E03-65283DF2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163D5-4687-C243-A8A2-0650A7887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00BF0-29B6-B343-A484-59353A8A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8E5C9-1065-5147-B725-91FB99153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1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B6787-B51F-DB42-9E52-63E10EB8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B9472-27F5-2144-BCEC-3E0A96761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52788-8A6E-D24F-82D2-F38C9E41A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2730A-859E-B540-ADF3-E97069AD1FDB}" type="datetimeFigureOut">
              <a:rPr lang="en-US" smtClean="0"/>
              <a:t>1/27/22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DDB45-653D-0C49-B78E-967549C7B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C715-0B9A-0348-A62C-3F8BCE535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5DC9C-C50D-D242-B083-59CEE07163F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LaunchHelpImage" descr="Office ribbon open on the Showmaster tab.">
            <a:extLst>
              <a:ext uri="{FF2B5EF4-FFF2-40B4-BE49-F238E27FC236}">
                <a16:creationId xmlns:a16="http://schemas.microsoft.com/office/drawing/2014/main" id="{9F6644C8-9C25-4A33-B37A-9C5FA1BB43E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14399" y="3122137"/>
            <a:ext cx="5943600" cy="2102400"/>
          </a:xfrm>
          <a:prstGeom prst="rect">
            <a:avLst/>
          </a:prstGeom>
          <a:ln>
            <a:noFill/>
          </a:ln>
        </p:spPr>
      </p:pic>
      <p:pic>
        <p:nvPicPr>
          <p:cNvPr id="23" name="CommandButton" descr="Command button for Showmaster.">
            <a:extLst>
              <a:ext uri="{FF2B5EF4-FFF2-40B4-BE49-F238E27FC236}">
                <a16:creationId xmlns:a16="http://schemas.microsoft.com/office/drawing/2014/main" id="{D2614768-D639-430A-A805-FC966946EF5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019" y="3727433"/>
            <a:ext cx="473876" cy="478846"/>
          </a:xfrm>
          <a:prstGeom prst="rect">
            <a:avLst/>
          </a:prstGeom>
          <a:noFill/>
        </p:spPr>
      </p:pic>
      <p:pic>
        <p:nvPicPr>
          <p:cNvPr id="15" name="Add-in_Icon" descr="Icon for Showmaster.">
            <a:extLst>
              <a:ext uri="{FF2B5EF4-FFF2-40B4-BE49-F238E27FC236}">
                <a16:creationId xmlns:a16="http://schemas.microsoft.com/office/drawing/2014/main" id="{1B82359A-FB32-493E-B411-3F0BBC45D5CE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914400" y="530365"/>
            <a:ext cx="291465" cy="291465"/>
          </a:xfrm>
          <a:prstGeom prst="rect">
            <a:avLst/>
          </a:prstGeom>
          <a:noFill/>
        </p:spPr>
      </p:pic>
      <p:sp>
        <p:nvSpPr>
          <p:cNvPr id="12" name="InstallationHelpContent">
            <a:extLst>
              <a:ext uri="{FF2B5EF4-FFF2-40B4-BE49-F238E27FC236}">
                <a16:creationId xmlns:a16="http://schemas.microsoft.com/office/drawing/2014/main" id="{2CA8B576-3688-4F36-8A9A-7852B92A0202}"/>
              </a:ext>
            </a:extLst>
          </p:cNvPr>
          <p:cNvSpPr txBox="1"/>
          <p:nvPr/>
        </p:nvSpPr>
        <p:spPr>
          <a:xfrm>
            <a:off x="914400" y="5844090"/>
            <a:ext cx="10063308" cy="2769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rtlCol="0" anchor="ctr" anchorCtr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0" i="0" dirty="0" err="1">
                <a:latin typeface="Segoe UI" panose="020B0502040204020203" pitchFamily="34" charset="0"/>
                <a:cs typeface="Segoe UI" panose="020B0502040204020203" pitchFamily="34" charset="0"/>
              </a:rPr>
              <a:t>support@cherryware.com</a:t>
            </a:r>
            <a:endParaRPr lang="en-US" sz="1200" b="0" i="0" u="sng" kern="1200" dirty="0">
              <a:solidFill>
                <a:srgbClr val="0563C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InstallationHelpHeader">
            <a:extLst>
              <a:ext uri="{FF2B5EF4-FFF2-40B4-BE49-F238E27FC236}">
                <a16:creationId xmlns:a16="http://schemas.microsoft.com/office/drawing/2014/main" id="{64C02631-9FDD-4AF6-94C6-2FA9F2831D20}"/>
              </a:ext>
            </a:extLst>
          </p:cNvPr>
          <p:cNvSpPr txBox="1"/>
          <p:nvPr/>
        </p:nvSpPr>
        <p:spPr>
          <a:xfrm>
            <a:off x="914400" y="5480334"/>
            <a:ext cx="10063307" cy="34676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rtlCol="0" anchor="ctr" anchorCtr="0">
            <a:normAutofit lnSpcReduction="10000"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i="0" dirty="0">
                <a:latin typeface="Segoe UI Light" panose="020B0502040204020203" pitchFamily="34" charset="0"/>
                <a:cs typeface="Segoe UI Light" panose="020B0502040204020203" pitchFamily="34" charset="0"/>
              </a:rPr>
              <a:t>Need more help?</a:t>
            </a:r>
          </a:p>
        </p:txBody>
      </p:sp>
      <p:sp>
        <p:nvSpPr>
          <p:cNvPr id="13" name="GroupName">
            <a:extLst>
              <a:ext uri="{FF2B5EF4-FFF2-40B4-BE49-F238E27FC236}">
                <a16:creationId xmlns:a16="http://schemas.microsoft.com/office/drawing/2014/main" id="{A6817EF0-1454-46EA-8D01-85B74F1678B5}"/>
              </a:ext>
            </a:extLst>
          </p:cNvPr>
          <p:cNvSpPr txBox="1"/>
          <p:nvPr/>
        </p:nvSpPr>
        <p:spPr>
          <a:xfrm>
            <a:off x="5399979" y="4536579"/>
            <a:ext cx="909955" cy="30988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800" kern="1200" dirty="0">
                <a:solidFill>
                  <a:srgbClr val="40404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Showmaster</a:t>
            </a:r>
            <a:endParaRPr lang="en-IE" sz="12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19" name="TabName">
            <a:extLst>
              <a:ext uri="{FF2B5EF4-FFF2-40B4-BE49-F238E27FC236}">
                <a16:creationId xmlns:a16="http://schemas.microsoft.com/office/drawing/2014/main" id="{703C7623-FC76-4CD5-823D-9B14460DB9E1}"/>
              </a:ext>
            </a:extLst>
          </p:cNvPr>
          <p:cNvSpPr txBox="1"/>
          <p:nvPr/>
        </p:nvSpPr>
        <p:spPr>
          <a:xfrm>
            <a:off x="1666462" y="3408460"/>
            <a:ext cx="1131132" cy="31870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1000" kern="1200" dirty="0">
                <a:solidFill>
                  <a:srgbClr val="B7472A"/>
                </a:solidFill>
                <a:effectLst/>
                <a:latin typeface="Segoe UI Semibold" panose="020B0702040204020203" pitchFamily="34" charset="0"/>
                <a:ea typeface="Times New Roman" panose="02020603050405020304" pitchFamily="18" charset="0"/>
              </a:rPr>
              <a:t>Showmaster</a:t>
            </a:r>
            <a:endParaRPr lang="en-IE" sz="1200" dirty="0">
              <a:solidFill>
                <a:srgbClr val="B7472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LaunchHelpContent2">
            <a:extLst>
              <a:ext uri="{FF2B5EF4-FFF2-40B4-BE49-F238E27FC236}">
                <a16:creationId xmlns:a16="http://schemas.microsoft.com/office/drawing/2014/main" id="{2F3500B0-385B-4A8E-970C-87A5162E2948}"/>
              </a:ext>
            </a:extLst>
          </p:cNvPr>
          <p:cNvSpPr txBox="1"/>
          <p:nvPr/>
        </p:nvSpPr>
        <p:spPr>
          <a:xfrm>
            <a:off x="914400" y="2944937"/>
            <a:ext cx="10863192" cy="33405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0" rtlCol="0" anchor="ctr" anchorCtr="0">
            <a:norm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0" i="0" baseline="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 new tab will appear in PowerPoint. Press one of the buttons to get started.</a:t>
            </a:r>
            <a:endParaRPr lang="en-US" sz="1200" b="0" i="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1" name="LaunchHelpContent1">
            <a:extLst>
              <a:ext uri="{FF2B5EF4-FFF2-40B4-BE49-F238E27FC236}">
                <a16:creationId xmlns:a16="http://schemas.microsoft.com/office/drawing/2014/main" id="{3DDB314C-721F-4AB1-903B-8A65D874228D}"/>
              </a:ext>
            </a:extLst>
          </p:cNvPr>
          <p:cNvSpPr txBox="1"/>
          <p:nvPr/>
        </p:nvSpPr>
        <p:spPr>
          <a:xfrm>
            <a:off x="914400" y="1791043"/>
            <a:ext cx="10863192" cy="94242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0" rtlCol="0" anchor="ctr" anchorCtr="0">
            <a:norm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200000"/>
              </a:lnSpc>
              <a:buAutoNum type="arabicParenR"/>
            </a:pPr>
            <a:r>
              <a:rPr lang="en-US" sz="1200" b="0" i="0" dirty="0">
                <a:latin typeface="Segoe UI" panose="020B0502040204020203" pitchFamily="34" charset="0"/>
                <a:cs typeface="Segoe UI" panose="020B0502040204020203" pitchFamily="34" charset="0"/>
              </a:rPr>
              <a:t>Download and open </a:t>
            </a:r>
            <a:r>
              <a:rPr lang="en-US" sz="1200" b="0" i="1" dirty="0" err="1">
                <a:latin typeface="Segoe UI" panose="020B0502040204020203" pitchFamily="34" charset="0"/>
                <a:cs typeface="Segoe UI" panose="020B0502040204020203" pitchFamily="34" charset="0"/>
              </a:rPr>
              <a:t>Showmaster.pptx</a:t>
            </a:r>
            <a:r>
              <a:rPr lang="en-US" sz="1200" b="0" i="0" dirty="0">
                <a:latin typeface="Segoe UI" panose="020B0502040204020203" pitchFamily="34" charset="0"/>
                <a:cs typeface="Segoe UI" panose="020B0502040204020203" pitchFamily="34" charset="0"/>
              </a:rPr>
              <a:t>  in Microsoft PowerPoint©.</a:t>
            </a:r>
          </a:p>
          <a:p>
            <a:pPr marL="228600" indent="-228600">
              <a:lnSpc>
                <a:spcPct val="200000"/>
              </a:lnSpc>
              <a:buAutoNum type="arabicParenR"/>
            </a:pPr>
            <a:r>
              <a:rPr lang="en-US" sz="1200" b="0" i="0" dirty="0">
                <a:latin typeface="Segoe UI" panose="020B0502040204020203" pitchFamily="34" charset="0"/>
                <a:cs typeface="Segoe UI" panose="020B0502040204020203" pitchFamily="34" charset="0"/>
              </a:rPr>
              <a:t>Click on “Enable Editing” and trust the add-in.</a:t>
            </a:r>
          </a:p>
        </p:txBody>
      </p:sp>
      <p:sp>
        <p:nvSpPr>
          <p:cNvPr id="22" name="LaunchHelpHeader">
            <a:extLst>
              <a:ext uri="{FF2B5EF4-FFF2-40B4-BE49-F238E27FC236}">
                <a16:creationId xmlns:a16="http://schemas.microsoft.com/office/drawing/2014/main" id="{AB584A37-30D1-4FA4-900C-FBDB774853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400" y="1239451"/>
            <a:ext cx="10863192" cy="496308"/>
          </a:xfrm>
          <a:prstGeom prst="rect">
            <a:avLst/>
          </a:prstGeom>
        </p:spPr>
        <p:txBody>
          <a:bodyPr wrap="none" lIns="0" rtlCol="0" anchor="ctr" anchorCtr="0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How to install </a:t>
            </a:r>
            <a:r>
              <a:rPr lang="en-US" sz="24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Showmaster</a:t>
            </a:r>
            <a:endParaRPr lang="en-US" sz="2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4" name="Add-in_Banner">
            <a:extLst>
              <a:ext uri="{FF2B5EF4-FFF2-40B4-BE49-F238E27FC236}">
                <a16:creationId xmlns:a16="http://schemas.microsoft.com/office/drawing/2014/main" id="{E6F38A83-0D43-4BB2-A6E1-EF52D195B184}"/>
              </a:ext>
            </a:extLst>
          </p:cNvPr>
          <p:cNvSpPr txBox="1"/>
          <p:nvPr/>
        </p:nvSpPr>
        <p:spPr>
          <a:xfrm>
            <a:off x="0" y="351395"/>
            <a:ext cx="12192000" cy="640515"/>
          </a:xfrm>
          <a:prstGeom prst="rect">
            <a:avLst/>
          </a:prstGeom>
          <a:solidFill>
            <a:srgbClr val="494748">
              <a:alpha val="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332000" tIns="180000" rIns="216000" bIns="180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Showmaster</a:t>
            </a:r>
            <a:endParaRPr lang="en-IE" sz="12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561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9ae03dd-17f7-4e0d-aaf1-8adc1c837edc}">
  <we:reference id="WA200003706" version="1.0.0.0" store="en-US" storeType="OMEX"/>
  <we:alternateReferences/>
  <we:properties>
    <we:property name="Microsoft.Office.CampaignId" value="&quot;non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401524DC532D42A0E0ED886331A72B" ma:contentTypeVersion="13" ma:contentTypeDescription="Create a new document." ma:contentTypeScope="" ma:versionID="d936d863d335d354da51eb78ca1ae338">
  <xsd:schema xmlns:xsd="http://www.w3.org/2001/XMLSchema" xmlns:xs="http://www.w3.org/2001/XMLSchema" xmlns:p="http://schemas.microsoft.com/office/2006/metadata/properties" xmlns:ns2="f577acbf-5b0b-4b4f-9948-268e97f8d3a4" xmlns:ns3="b1e4d6ee-9f6f-43f8-a618-24f3d84da28f" targetNamespace="http://schemas.microsoft.com/office/2006/metadata/properties" ma:root="true" ma:fieldsID="5fbac08d56b1b04aa33acbc31e882ce9" ns2:_="" ns3:_="">
    <xsd:import namespace="f577acbf-5b0b-4b4f-9948-268e97f8d3a4"/>
    <xsd:import namespace="b1e4d6ee-9f6f-43f8-a618-24f3d84da2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Document_x0020_Purpose" minOccurs="0"/>
                <xsd:element ref="ns2:Initiative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7acbf-5b0b-4b4f-9948-268e97f8d3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_x0020_Purpose" ma:index="14" nillable="true" ma:displayName="Document Purpose" ma:default="Informational" ma:format="Dropdown" ma:internalName="Document_x0020_Purpose">
      <xsd:simpleType>
        <xsd:restriction base="dms:Choice">
          <xsd:enumeration value="Informational"/>
          <xsd:enumeration value="Feature Spec"/>
          <xsd:enumeration value="Engineering Design"/>
          <xsd:enumeration value="Planning"/>
        </xsd:restriction>
      </xsd:simpleType>
    </xsd:element>
    <xsd:element name="Initiatives" ma:index="15" nillable="true" ma:displayName="Initiatives" ma:description="List of initiatives related to this document" ma:internalName="Initiativ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d-in MAU"/>
                    <xsd:enumeration value="Custom Functions"/>
                    <xsd:enumeration value="Data &amp; Analytics"/>
                    <xsd:enumeration value="DevEx: Portals &amp; Programs"/>
                    <xsd:enumeration value="DevEx: Tools &amp; Libraries"/>
                    <xsd:enumeration value="Engineering"/>
                    <xsd:enumeration value="Excel API"/>
                    <xsd:enumeration value="In-Market Support"/>
                    <xsd:enumeration value="Maker Access"/>
                    <xsd:enumeration value="SDX Runtime &amp; Partners"/>
                    <xsd:enumeration value="SDX Service Delivery"/>
                    <xsd:enumeration value="SDX API &amp; Pipeline"/>
                    <xsd:enumeration value="Shield &amp; OCE"/>
                  </xsd:restriction>
                </xsd:simpleType>
              </xsd:element>
            </xsd:sequence>
          </xsd:extension>
        </xsd:complexContent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4d6ee-9f6f-43f8-a618-24f3d84da2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Purpose xmlns="f577acbf-5b0b-4b4f-9948-268e97f8d3a4">Informational</Document_x0020_Purpose>
    <Initiatives xmlns="f577acbf-5b0b-4b4f-9948-268e97f8d3a4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9EAE08-AAD0-49B9-BF66-164C225CC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77acbf-5b0b-4b4f-9948-268e97f8d3a4"/>
    <ds:schemaRef ds:uri="b1e4d6ee-9f6f-43f8-a618-24f3d84da2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7AB1FA-2F28-4684-9230-02ACEB6C0B0A}">
  <ds:schemaRefs>
    <ds:schemaRef ds:uri="b1e4d6ee-9f6f-43f8-a618-24f3d84da28f"/>
    <ds:schemaRef ds:uri="http://purl.org/dc/terms/"/>
    <ds:schemaRef ds:uri="http://schemas.openxmlformats.org/package/2006/metadata/core-properties"/>
    <ds:schemaRef ds:uri="f577acbf-5b0b-4b4f-9948-268e97f8d3a4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1AFCC0-734A-4A90-A597-A1CB34860D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Macintosh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Times New Roman</vt:lpstr>
      <vt:lpstr>Office Theme</vt:lpstr>
      <vt:lpstr>How to install Showmaster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Sebastian Jonas</cp:lastModifiedBy>
  <cp:revision>4</cp:revision>
  <dcterms:created xsi:type="dcterms:W3CDTF">2018-06-07T21:39:02Z</dcterms:created>
  <dcterms:modified xsi:type="dcterms:W3CDTF">2022-01-27T16:24:54Z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0x010100CD401524DC532D42A0E0ED886331A72B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t-dahop@microsoft.com</vt:lpwstr>
  </property>
  <property fmtid="{D5CDD505-2E9C-101B-9397-08002B2CF9AE}" pid="6" name="MSIP_Label_f42aa342-8706-4288-bd11-ebb85995028c_SetDate">
    <vt:lpwstr>2018-06-18T13:45:27.3782680Z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